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</p:sldMasterIdLst>
  <p:notesMasterIdLst>
    <p:notesMasterId r:id="rId10"/>
  </p:notesMasterIdLst>
  <p:sldIdLst>
    <p:sldId id="264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6858000" cy="5143500"/>
  <p:notesSz cx="51435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99" d="100"/>
          <a:sy n="99" d="100"/>
        </p:scale>
        <p:origin x="104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614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rickwork-SD-R1acro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  <p:sp useBgFill="1">
        <p:nvSpPr>
          <p:cNvPr id="13" name="Freeform 12"/>
          <p:cNvSpPr/>
          <p:nvPr/>
        </p:nvSpPr>
        <p:spPr>
          <a:xfrm>
            <a:off x="-6351" y="-12700"/>
            <a:ext cx="6565901" cy="4838700"/>
          </a:xfrm>
          <a:custGeom>
            <a:avLst/>
            <a:gdLst/>
            <a:ahLst/>
            <a:cxnLst/>
            <a:rect l="l" t="t" r="r" b="b"/>
            <a:pathLst>
              <a:path w="8754534" h="6451600">
                <a:moveTo>
                  <a:pt x="8373534" y="0"/>
                </a:moveTo>
                <a:lnTo>
                  <a:pt x="8754534" y="5994400"/>
                </a:lnTo>
                <a:lnTo>
                  <a:pt x="0" y="6451600"/>
                </a:lnTo>
                <a:lnTo>
                  <a:pt x="0" y="0"/>
                </a:lnTo>
                <a:lnTo>
                  <a:pt x="8373534" y="0"/>
                </a:lnTo>
                <a:close/>
              </a:path>
            </a:pathLst>
          </a:cu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Freeform 22"/>
          <p:cNvSpPr/>
          <p:nvPr/>
        </p:nvSpPr>
        <p:spPr>
          <a:xfrm>
            <a:off x="-7784" y="3333751"/>
            <a:ext cx="6348521" cy="1286858"/>
          </a:xfrm>
          <a:custGeom>
            <a:avLst/>
            <a:gdLst/>
            <a:ahLst/>
            <a:cxnLst/>
            <a:rect l="l" t="t" r="r" b="b"/>
            <a:pathLst>
              <a:path w="8428428" h="1878553">
                <a:moveTo>
                  <a:pt x="0" y="438229"/>
                </a:moveTo>
                <a:lnTo>
                  <a:pt x="8343246" y="0"/>
                </a:lnTo>
                <a:lnTo>
                  <a:pt x="8428428" y="1424838"/>
                </a:lnTo>
                <a:lnTo>
                  <a:pt x="7515" y="1878553"/>
                </a:lnTo>
                <a:lnTo>
                  <a:pt x="0" y="43822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9" name="Freeform 28"/>
          <p:cNvSpPr/>
          <p:nvPr/>
        </p:nvSpPr>
        <p:spPr>
          <a:xfrm>
            <a:off x="-2148" y="0"/>
            <a:ext cx="4358426" cy="241211"/>
          </a:xfrm>
          <a:custGeom>
            <a:avLst/>
            <a:gdLst/>
            <a:ahLst/>
            <a:cxnLst/>
            <a:rect l="l" t="t" r="r" b="b"/>
            <a:pathLst>
              <a:path w="5811235" h="321615">
                <a:moveTo>
                  <a:pt x="0" y="0"/>
                </a:moveTo>
                <a:lnTo>
                  <a:pt x="5811235" y="0"/>
                </a:lnTo>
                <a:lnTo>
                  <a:pt x="1" y="321615"/>
                </a:lnTo>
                <a:cubicBezTo>
                  <a:pt x="1" y="214410"/>
                  <a:pt x="0" y="107205"/>
                  <a:pt x="0" y="0"/>
                </a:cubicBez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" name="Freeform 29"/>
          <p:cNvSpPr/>
          <p:nvPr/>
        </p:nvSpPr>
        <p:spPr>
          <a:xfrm rot="21420000">
            <a:off x="-128076" y="159767"/>
            <a:ext cx="6360401" cy="4309506"/>
          </a:xfrm>
          <a:custGeom>
            <a:avLst/>
            <a:gdLst/>
            <a:ahLst/>
            <a:cxnLst/>
            <a:rect l="l" t="t" r="r" b="b"/>
            <a:pathLst>
              <a:path w="11307378" h="5746008">
                <a:moveTo>
                  <a:pt x="11270997" y="0"/>
                </a:moveTo>
                <a:lnTo>
                  <a:pt x="11307378" y="5746008"/>
                </a:lnTo>
                <a:lnTo>
                  <a:pt x="1" y="574313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338562" y="501254"/>
            <a:ext cx="5650143" cy="2074896"/>
          </a:xfrm>
        </p:spPr>
        <p:txBody>
          <a:bodyPr anchor="b">
            <a:norm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415847" y="2585123"/>
            <a:ext cx="5634045" cy="412750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2751803" y="3535681"/>
            <a:ext cx="3455805" cy="706767"/>
          </a:xfrm>
        </p:spPr>
        <p:txBody>
          <a:bodyPr/>
          <a:lstStyle>
            <a:lvl1pPr algn="ctr">
              <a:defRPr sz="315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6FCFFD4-5652-4767-AA22-C441E28A3072}" type="datetimeFigureOut">
              <a:rPr lang="en-US" dirty="0"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9100" y="3715977"/>
            <a:ext cx="2240302" cy="688771"/>
          </a:xfrm>
        </p:spPr>
        <p:txBody>
          <a:bodyPr vert="horz" lIns="91440" tIns="45720" rIns="91440" bIns="45720" rtlCol="0" anchor="ctr"/>
          <a:lstStyle>
            <a:lvl1pPr algn="r">
              <a:defRPr lang="en-US" sz="315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5551138" y="2864961"/>
            <a:ext cx="510293" cy="373853"/>
          </a:xfrm>
        </p:spPr>
        <p:txBody>
          <a:bodyPr/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33" name="5-Point Star 32"/>
          <p:cNvSpPr/>
          <p:nvPr/>
        </p:nvSpPr>
        <p:spPr>
          <a:xfrm rot="21420000">
            <a:off x="2341463" y="3792887"/>
            <a:ext cx="386540" cy="386540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03398832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385763" y="1547547"/>
            <a:ext cx="5847023" cy="24833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91D2F-C98D-461D-8520-60E71130446C}" type="datetimeFigureOut">
              <a:rPr lang="en-US" dirty="0"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653775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5763" y="514351"/>
            <a:ext cx="5847023" cy="2395115"/>
          </a:xfrm>
        </p:spPr>
        <p:txBody>
          <a:bodyPr anchor="b">
            <a:normAutofit/>
          </a:bodyPr>
          <a:lstStyle>
            <a:lvl1pPr algn="l"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5763" y="2806700"/>
            <a:ext cx="5847023" cy="1229711"/>
          </a:xfrm>
        </p:spPr>
        <p:txBody>
          <a:bodyPr anchor="t">
            <a:normAutofit/>
          </a:bodyPr>
          <a:lstStyle>
            <a:lvl1pPr marL="0" indent="0" algn="l">
              <a:buNone/>
              <a:defRPr sz="1500">
                <a:solidFill>
                  <a:schemeClr val="bg1">
                    <a:lumMod val="50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187BB-EB42-4973-8108-1039EEE1ABEB}" type="datetimeFigureOut">
              <a:rPr lang="en-US" dirty="0"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931514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385763" y="514350"/>
            <a:ext cx="5848247" cy="8686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385763" y="1547547"/>
            <a:ext cx="2862402" cy="248339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3371609" y="1547547"/>
            <a:ext cx="2861178" cy="248339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94EC1-07E7-46CE-BD4D-803A40CCC650}" type="datetimeFigureOut">
              <a:rPr lang="en-US" dirty="0"/>
              <a:t>7/19/2022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0253084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385763" y="514350"/>
            <a:ext cx="5847023" cy="8686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4677" y="1547547"/>
            <a:ext cx="2693488" cy="509996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195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385764" y="2146300"/>
            <a:ext cx="2862401" cy="188463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536506" y="1547547"/>
            <a:ext cx="2697503" cy="509996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195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3371608" y="2146300"/>
            <a:ext cx="2862401" cy="188463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F1087-2093-46ED-80DD-B57925DA0BA6}" type="datetimeFigureOut">
              <a:rPr lang="en-US" dirty="0"/>
              <a:t>7/19/2022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17512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3928F-6A83-4C93-A36D-60F2EFA718F5}" type="datetimeFigureOut">
              <a:rPr lang="en-US" dirty="0"/>
              <a:t>7/19/2022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9949863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3C038-2EBF-4E11-97BE-A953678E6045}" type="datetimeFigureOut">
              <a:rPr lang="en-US" dirty="0"/>
              <a:t>7/19/2022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775504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174" y="514350"/>
            <a:ext cx="2321359" cy="1517439"/>
          </a:xfrm>
        </p:spPr>
        <p:txBody>
          <a:bodyPr anchor="b">
            <a:normAutofit/>
          </a:bodyPr>
          <a:lstStyle>
            <a:lvl1pPr algn="ctr"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2838450" y="514351"/>
            <a:ext cx="3394336" cy="35165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0174" y="2031790"/>
            <a:ext cx="2321360" cy="1999150"/>
          </a:xfrm>
        </p:spPr>
        <p:txBody>
          <a:bodyPr anchor="t">
            <a:normAutofit/>
          </a:bodyPr>
          <a:lstStyle>
            <a:lvl1pPr marL="0" indent="0" algn="ctr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9EE0F-C015-4081-928C-E8179E40D797}" type="datetimeFigureOut">
              <a:rPr lang="en-US" dirty="0"/>
              <a:t>7/19/2022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027935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5763" y="514350"/>
            <a:ext cx="3306129" cy="1517439"/>
          </a:xfrm>
        </p:spPr>
        <p:txBody>
          <a:bodyPr anchor="b">
            <a:normAutofit/>
          </a:bodyPr>
          <a:lstStyle>
            <a:lvl1pPr algn="ctr"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60805" y="1"/>
            <a:ext cx="2371981" cy="3803650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5764" y="2031790"/>
            <a:ext cx="3306128" cy="1771861"/>
          </a:xfrm>
        </p:spPr>
        <p:txBody>
          <a:bodyPr anchor="t">
            <a:normAutofit/>
          </a:bodyPr>
          <a:lstStyle>
            <a:lvl1pPr marL="0" indent="0" algn="ctr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3A358-440B-44C9-943B-EE88A5D6669F}" type="datetimeFigureOut">
              <a:rPr lang="en-US" dirty="0"/>
              <a:t>7/19/2022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083979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5763" y="3079749"/>
            <a:ext cx="5847023" cy="441635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5764" y="514351"/>
            <a:ext cx="5845789" cy="2396177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5751" y="3527192"/>
            <a:ext cx="5847035" cy="511854"/>
          </a:xfrm>
        </p:spPr>
        <p:txBody>
          <a:bodyPr anchor="t"/>
          <a:lstStyle>
            <a:lvl1pPr marL="0" indent="0" algn="l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8D94F-17FC-4DBA-B892-CD4B3034A353}" type="datetimeFigureOut">
              <a:rPr lang="en-US" dirty="0"/>
              <a:t>7/19/2022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293583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5764" y="514351"/>
            <a:ext cx="5848258" cy="2396177"/>
          </a:xfrm>
        </p:spPr>
        <p:txBody>
          <a:bodyPr anchor="ctr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5752" y="3079750"/>
            <a:ext cx="5847035" cy="95520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E983A-6252-4FA3-A7AE-5E2C849F48F9}" type="datetimeFigureOut">
              <a:rPr lang="en-US" dirty="0"/>
              <a:t>7/19/2022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5926292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75" y="514350"/>
            <a:ext cx="5357824" cy="2187528"/>
          </a:xfrm>
        </p:spPr>
        <p:txBody>
          <a:bodyPr anchor="ctr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872024" y="2707524"/>
            <a:ext cx="4875725" cy="283326"/>
          </a:xfrm>
        </p:spPr>
        <p:txBody>
          <a:bodyPr anchor="t">
            <a:normAutofit/>
          </a:bodyPr>
          <a:lstStyle>
            <a:lvl1pPr marL="0" indent="0" algn="r">
              <a:buNone/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5763" y="3079751"/>
            <a:ext cx="5848247" cy="951189"/>
          </a:xfrm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8F7F8-6DF1-4292-9E24-2C2DABFFE99B}" type="datetimeFigureOut">
              <a:rPr lang="en-US" dirty="0"/>
              <a:t>7/19/2022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03210" y="665888"/>
            <a:ext cx="3429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22860" y="2179862"/>
            <a:ext cx="3429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48617400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5763" y="1292892"/>
            <a:ext cx="5847023" cy="1883876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5763" y="3185601"/>
            <a:ext cx="5847023" cy="855483"/>
          </a:xfrm>
        </p:spPr>
        <p:txBody>
          <a:bodyPr anchor="t">
            <a:normAutofit/>
          </a:bodyPr>
          <a:lstStyle>
            <a:lvl1pPr marL="0" indent="0" algn="l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B26A6-D535-4143-B8EE-86A468AFBC2C}" type="datetimeFigureOut">
              <a:rPr lang="en-US" dirty="0"/>
              <a:t>7/19/2022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130597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85763" y="514351"/>
            <a:ext cx="5847023" cy="863974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85764" y="1547546"/>
            <a:ext cx="1861947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385764" y="1979744"/>
            <a:ext cx="1861947" cy="2051196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381975" y="1547546"/>
            <a:ext cx="1861947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381975" y="1979744"/>
            <a:ext cx="1861947" cy="2051196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370839" y="1547546"/>
            <a:ext cx="1861947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4370839" y="1979744"/>
            <a:ext cx="1861947" cy="2051196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09337-9612-4749-85E9-9B1759881A09}" type="datetimeFigureOut">
              <a:rPr lang="en-US" dirty="0"/>
              <a:t>7/19/2022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976448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85763" y="514351"/>
            <a:ext cx="5848247" cy="863974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89160" y="2859769"/>
            <a:ext cx="1861947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165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85751" y="1547547"/>
            <a:ext cx="1861947" cy="1152544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89160" y="3291967"/>
            <a:ext cx="1861947" cy="738974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383544" y="2859769"/>
            <a:ext cx="1861947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165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382749" y="1547547"/>
            <a:ext cx="1861947" cy="1151428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382749" y="3291965"/>
            <a:ext cx="1862741" cy="738975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370031" y="2859769"/>
            <a:ext cx="1861947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165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4369961" y="1547546"/>
            <a:ext cx="1861947" cy="115289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4369961" y="3291963"/>
            <a:ext cx="1861947" cy="738977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72023-CC5F-478F-9515-943786244957}" type="datetimeFigureOut">
              <a:rPr lang="en-US" dirty="0"/>
              <a:t>7/19/2022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97140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385763" y="1547547"/>
            <a:ext cx="5847023" cy="248339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90F79-BD4F-4F71-871C-DADDFBF0601E}" type="datetimeFigureOut">
              <a:rPr lang="en-US" dirty="0"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4679683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58922" y="514351"/>
            <a:ext cx="1273864" cy="35165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385764" y="514351"/>
            <a:ext cx="4446242" cy="3516589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5EE15-5B1D-4626-9E26-DE60EB9C79EE}" type="datetimeFigureOut">
              <a:rPr lang="en-US" dirty="0"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5603758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rickwork-SD-R1acrop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14286" y="1"/>
            <a:ext cx="6753010" cy="498306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5763" y="514351"/>
            <a:ext cx="5848247" cy="8639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5763" y="1547547"/>
            <a:ext cx="5848247" cy="24833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105171" y="4318000"/>
            <a:ext cx="2128838" cy="3738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1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239B335-F5C8-4EDF-B1E2-6347D416EBE4}" type="datetimeFigureOut">
              <a:rPr lang="en-US" dirty="0"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5764" y="4318000"/>
            <a:ext cx="3093592" cy="3738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1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36506" y="4318000"/>
            <a:ext cx="510293" cy="3738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1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3570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5" r:id="rId15"/>
    <p:sldLayoutId id="2147483666" r:id="rId16"/>
    <p:sldLayoutId id="2147483667" r:id="rId17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5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3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2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3943D9-CCCF-41AC-F2BB-88FA51CFF910}"/>
              </a:ext>
            </a:extLst>
          </p:cNvPr>
          <p:cNvSpPr txBox="1"/>
          <p:nvPr/>
        </p:nvSpPr>
        <p:spPr>
          <a:xfrm>
            <a:off x="193184" y="1320085"/>
            <a:ext cx="44560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dirty="0">
                <a:solidFill>
                  <a:srgbClr val="C00000"/>
                </a:solidFill>
              </a:rPr>
              <a:t>PUBLIC PRIVATE PARTNERSHIP</a:t>
            </a:r>
          </a:p>
        </p:txBody>
      </p:sp>
    </p:spTree>
    <p:extLst>
      <p:ext uri="{BB962C8B-B14F-4D97-AF65-F5344CB8AC3E}">
        <p14:creationId xmlns:p14="http://schemas.microsoft.com/office/powerpoint/2010/main" val="29886700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7004765" cy="525357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626986" cy="504207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57000" y="-70835"/>
            <a:ext cx="6971999" cy="575585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910321" cy="518274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44472"/>
            <a:ext cx="6798704" cy="509902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" y="64393"/>
            <a:ext cx="6793604" cy="500344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334850" y="0"/>
            <a:ext cx="7192850" cy="5749411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TM04033927[[fn=Main Event]]</Template>
  <TotalTime>5</TotalTime>
  <Words>10</Words>
  <Application>Microsoft Office PowerPoint</Application>
  <PresentationFormat>Custom</PresentationFormat>
  <Paragraphs>8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Impact</vt:lpstr>
      <vt:lpstr>Main Event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Nandini Kanwar</cp:lastModifiedBy>
  <cp:revision>4</cp:revision>
  <dcterms:created xsi:type="dcterms:W3CDTF">2022-07-16T09:16:26Z</dcterms:created>
  <dcterms:modified xsi:type="dcterms:W3CDTF">2022-07-19T15:51:37Z</dcterms:modified>
</cp:coreProperties>
</file>